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32"/>
    <p:restoredTop sz="96405"/>
  </p:normalViewPr>
  <p:slideViewPr>
    <p:cSldViewPr snapToGrid="0" snapToObjects="1">
      <p:cViewPr varScale="1">
        <p:scale>
          <a:sx n="84" d="100"/>
          <a:sy n="84" d="100"/>
        </p:scale>
        <p:origin x="34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B712-45EC-1844-970D-36A87C642935}" type="datetimeFigureOut">
              <a:rPr lang="de-DE" smtClean="0"/>
              <a:t>15.03.21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E8FE-6525-834C-BE94-640B773072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955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B712-45EC-1844-970D-36A87C642935}" type="datetimeFigureOut">
              <a:rPr lang="de-DE" smtClean="0"/>
              <a:t>15.03.21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E8FE-6525-834C-BE94-640B773072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799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B712-45EC-1844-970D-36A87C642935}" type="datetimeFigureOut">
              <a:rPr lang="de-DE" smtClean="0"/>
              <a:t>15.03.21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E8FE-6525-834C-BE94-640B773072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16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B712-45EC-1844-970D-36A87C642935}" type="datetimeFigureOut">
              <a:rPr lang="de-DE" smtClean="0"/>
              <a:t>15.03.21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E8FE-6525-834C-BE94-640B773072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960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B712-45EC-1844-970D-36A87C642935}" type="datetimeFigureOut">
              <a:rPr lang="de-DE" smtClean="0"/>
              <a:t>15.03.21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E8FE-6525-834C-BE94-640B773072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76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B712-45EC-1844-970D-36A87C642935}" type="datetimeFigureOut">
              <a:rPr lang="de-DE" smtClean="0"/>
              <a:t>15.03.21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E8FE-6525-834C-BE94-640B773072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189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B712-45EC-1844-970D-36A87C642935}" type="datetimeFigureOut">
              <a:rPr lang="de-DE" smtClean="0"/>
              <a:t>15.03.21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E8FE-6525-834C-BE94-640B773072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5039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B712-45EC-1844-970D-36A87C642935}" type="datetimeFigureOut">
              <a:rPr lang="de-DE" smtClean="0"/>
              <a:t>15.03.21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E8FE-6525-834C-BE94-640B773072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9873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B712-45EC-1844-970D-36A87C642935}" type="datetimeFigureOut">
              <a:rPr lang="de-DE" smtClean="0"/>
              <a:t>15.03.21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E8FE-6525-834C-BE94-640B773072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551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B712-45EC-1844-970D-36A87C642935}" type="datetimeFigureOut">
              <a:rPr lang="de-DE" smtClean="0"/>
              <a:t>15.03.21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E8FE-6525-834C-BE94-640B773072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82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B712-45EC-1844-970D-36A87C642935}" type="datetimeFigureOut">
              <a:rPr lang="de-DE" smtClean="0"/>
              <a:t>15.03.21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E8FE-6525-834C-BE94-640B773072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894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7B712-45EC-1844-970D-36A87C642935}" type="datetimeFigureOut">
              <a:rPr lang="de-DE" smtClean="0"/>
              <a:t>15.03.21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CE8FE-6525-834C-BE94-640B773072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9325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B93BCFA0-6199-974F-A24A-AB3472ADDF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2101516"/>
            <a:ext cx="5669756" cy="6095541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606C007-CD35-F145-9CC5-1775663C1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" y="5556"/>
            <a:ext cx="7556500" cy="10680700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DD066AE4-1135-2748-BAB0-3E7CCA2050BC}"/>
              </a:ext>
            </a:extLst>
          </p:cNvPr>
          <p:cNvSpPr txBox="1"/>
          <p:nvPr/>
        </p:nvSpPr>
        <p:spPr>
          <a:xfrm>
            <a:off x="640805" y="374193"/>
            <a:ext cx="6711885" cy="802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20"/>
              </a:lnSpc>
            </a:pPr>
            <a:r>
              <a:rPr lang="de-DE" sz="1100" b="1" dirty="0"/>
              <a:t>Wir sind eine allgemeinmedizinisch/internistische Praxisgemeinschaft mit einem breitgefächerten </a:t>
            </a:r>
            <a:endParaRPr lang="de-DE" sz="1100" dirty="0"/>
          </a:p>
          <a:p>
            <a:pPr>
              <a:lnSpc>
                <a:spcPts val="1420"/>
              </a:lnSpc>
            </a:pPr>
            <a:r>
              <a:rPr lang="de-DE" sz="1100" b="1" dirty="0"/>
              <a:t>diagnostischen Leistungsspektrum in Musterstadt. Für uns steht die qualifizierte medizinische Versorgung unserer Patientinnen und Patienten an erster Stelle Dafür arbeiten wir gerne und immer im Team. </a:t>
            </a:r>
            <a:endParaRPr lang="de-DE" sz="1100" dirty="0"/>
          </a:p>
          <a:p>
            <a:pPr>
              <a:lnSpc>
                <a:spcPts val="1420"/>
              </a:lnSpc>
            </a:pPr>
            <a:r>
              <a:rPr lang="de-DE" sz="1100" b="1" dirty="0"/>
              <a:t>Fehlst nur noch du!</a:t>
            </a:r>
            <a:endParaRPr lang="de-DE" sz="11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5928A94-41A3-604A-8D95-46FBD1BA4608}"/>
              </a:ext>
            </a:extLst>
          </p:cNvPr>
          <p:cNvSpPr txBox="1"/>
          <p:nvPr/>
        </p:nvSpPr>
        <p:spPr>
          <a:xfrm>
            <a:off x="631378" y="4799791"/>
            <a:ext cx="6711885" cy="5291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20"/>
              </a:lnSpc>
            </a:pPr>
            <a:r>
              <a:rPr lang="de-DE" sz="1100" b="1" dirty="0"/>
              <a:t>Dein Aufgabenbereich:</a:t>
            </a:r>
            <a:endParaRPr lang="de-DE" sz="1100" dirty="0"/>
          </a:p>
          <a:p>
            <a:pPr>
              <a:lnSpc>
                <a:spcPts val="1420"/>
              </a:lnSpc>
            </a:pPr>
            <a:r>
              <a:rPr lang="de-DE" sz="1100" dirty="0"/>
              <a:t>» Organisation des Praxisablaufes und Terminmanagements</a:t>
            </a:r>
          </a:p>
          <a:p>
            <a:pPr>
              <a:lnSpc>
                <a:spcPts val="1420"/>
              </a:lnSpc>
            </a:pPr>
            <a:r>
              <a:rPr lang="de-DE" sz="1100" dirty="0"/>
              <a:t>» Assistenz bei der Behandlung, Betreuung und Beratung von Patientinnen und Patienten</a:t>
            </a:r>
          </a:p>
          <a:p>
            <a:pPr>
              <a:lnSpc>
                <a:spcPts val="1420"/>
              </a:lnSpc>
            </a:pPr>
            <a:r>
              <a:rPr lang="de-DE" sz="1100" dirty="0"/>
              <a:t>» Dokumentations- und Verwaltungsaufgaben</a:t>
            </a:r>
          </a:p>
          <a:p>
            <a:pPr>
              <a:lnSpc>
                <a:spcPts val="1420"/>
              </a:lnSpc>
            </a:pPr>
            <a:r>
              <a:rPr lang="de-DE" sz="1100" dirty="0"/>
              <a:t>» Durchführung medizinischer Tätigkeiten wie Blutentnahme und der damit verbundenen Laborarbeit</a:t>
            </a:r>
          </a:p>
          <a:p>
            <a:pPr>
              <a:lnSpc>
                <a:spcPts val="1420"/>
              </a:lnSpc>
            </a:pPr>
            <a:endParaRPr lang="de-DE" sz="1100" dirty="0"/>
          </a:p>
          <a:p>
            <a:pPr>
              <a:lnSpc>
                <a:spcPts val="1420"/>
              </a:lnSpc>
            </a:pPr>
            <a:r>
              <a:rPr lang="de-DE" sz="1100" b="1" dirty="0"/>
              <a:t>Das solltest du mitbringen:</a:t>
            </a:r>
            <a:endParaRPr lang="de-DE" sz="1100" dirty="0"/>
          </a:p>
          <a:p>
            <a:pPr>
              <a:lnSpc>
                <a:spcPts val="1420"/>
              </a:lnSpc>
            </a:pPr>
            <a:r>
              <a:rPr lang="de-DE" sz="1100" dirty="0"/>
              <a:t>» Einen guten Hauptschul- oder höherwertigen Abschluss</a:t>
            </a:r>
          </a:p>
          <a:p>
            <a:pPr>
              <a:lnSpc>
                <a:spcPts val="1420"/>
              </a:lnSpc>
            </a:pPr>
            <a:r>
              <a:rPr lang="de-DE" sz="1100" dirty="0"/>
              <a:t>» Spaß und Interesse an medizinischen Sachverhalten, Engagement und Lernbereitschaft</a:t>
            </a:r>
          </a:p>
          <a:p>
            <a:pPr>
              <a:lnSpc>
                <a:spcPts val="1420"/>
              </a:lnSpc>
            </a:pPr>
            <a:r>
              <a:rPr lang="de-DE" sz="1100" dirty="0"/>
              <a:t>» Organisationstalent, Kommunikationsstärke und Freude am Umgang mit Menschen</a:t>
            </a:r>
          </a:p>
          <a:p>
            <a:pPr>
              <a:lnSpc>
                <a:spcPts val="1420"/>
              </a:lnSpc>
            </a:pPr>
            <a:r>
              <a:rPr lang="de-DE" sz="1100" dirty="0"/>
              <a:t>» Werte wie Empathie, Teamgeist und Zuverlässigkeit</a:t>
            </a:r>
          </a:p>
          <a:p>
            <a:pPr>
              <a:lnSpc>
                <a:spcPts val="1420"/>
              </a:lnSpc>
            </a:pPr>
            <a:r>
              <a:rPr lang="de-DE" sz="1100" dirty="0"/>
              <a:t>» Gutes Deutsch und sonstige Sprachkenntnisse sind sehr gerne gesehen</a:t>
            </a:r>
          </a:p>
          <a:p>
            <a:pPr>
              <a:lnSpc>
                <a:spcPts val="1420"/>
              </a:lnSpc>
            </a:pPr>
            <a:endParaRPr lang="de-DE" sz="1100" dirty="0"/>
          </a:p>
          <a:p>
            <a:pPr>
              <a:lnSpc>
                <a:spcPts val="1420"/>
              </a:lnSpc>
            </a:pPr>
            <a:r>
              <a:rPr lang="de-DE" sz="1100" b="1" dirty="0"/>
              <a:t>Was wir dir bieten:</a:t>
            </a:r>
            <a:endParaRPr lang="de-DE" sz="1100" dirty="0"/>
          </a:p>
          <a:p>
            <a:pPr>
              <a:lnSpc>
                <a:spcPts val="1420"/>
              </a:lnSpc>
            </a:pPr>
            <a:r>
              <a:rPr lang="de-DE" sz="1100" dirty="0"/>
              <a:t>» Die Möglichkeit, im Vorfeld ein Praktikum zum gegenseitigen Kennenlernen zu absolvieren</a:t>
            </a:r>
          </a:p>
          <a:p>
            <a:pPr>
              <a:lnSpc>
                <a:spcPts val="1420"/>
              </a:lnSpc>
            </a:pPr>
            <a:r>
              <a:rPr lang="de-DE" sz="1100" dirty="0"/>
              <a:t>» Einen verantwortungsvollen und abwechslungsreichen Ausbildungsalltag </a:t>
            </a:r>
          </a:p>
          <a:p>
            <a:pPr>
              <a:lnSpc>
                <a:spcPts val="1420"/>
              </a:lnSpc>
            </a:pPr>
            <a:r>
              <a:rPr lang="de-DE" sz="1100" dirty="0"/>
              <a:t>» Ein angenehmes Arbeitsklima in einem Team, bei dem Zusammenhalt großgeschrieben wird</a:t>
            </a:r>
          </a:p>
          <a:p>
            <a:pPr>
              <a:lnSpc>
                <a:spcPts val="1420"/>
              </a:lnSpc>
            </a:pPr>
            <a:r>
              <a:rPr lang="de-DE" sz="1100" dirty="0"/>
              <a:t>» Aktive Förderung deiner persönlichen Entwicklung und gute Chancen auf eine spätere Übernahme </a:t>
            </a:r>
          </a:p>
          <a:p>
            <a:pPr>
              <a:lnSpc>
                <a:spcPts val="1420"/>
              </a:lnSpc>
            </a:pPr>
            <a:r>
              <a:rPr lang="de-DE" sz="1100" dirty="0"/>
              <a:t>» Adäquate Vergütung und Zuschüsse zu den Fahrtkosten</a:t>
            </a:r>
          </a:p>
          <a:p>
            <a:pPr>
              <a:lnSpc>
                <a:spcPts val="1420"/>
              </a:lnSpc>
            </a:pPr>
            <a:r>
              <a:rPr lang="de-DE" sz="1100" dirty="0"/>
              <a:t>» Gute Erreichbarkeit mit öffentlichen Verkehrsmitteln</a:t>
            </a:r>
          </a:p>
          <a:p>
            <a:pPr>
              <a:lnSpc>
                <a:spcPts val="1420"/>
              </a:lnSpc>
            </a:pPr>
            <a:br>
              <a:rPr lang="de-DE" sz="1100" dirty="0"/>
            </a:br>
            <a:endParaRPr lang="de-DE" sz="1100" dirty="0"/>
          </a:p>
          <a:p>
            <a:pPr>
              <a:lnSpc>
                <a:spcPts val="1420"/>
              </a:lnSpc>
            </a:pPr>
            <a:r>
              <a:rPr lang="de-DE" sz="1100" dirty="0"/>
              <a:t>Wenn du eine hohe Motivation mitbringst, eigenständig und verantwortungsvoll arbeiten möchtest </a:t>
            </a:r>
          </a:p>
          <a:p>
            <a:pPr>
              <a:lnSpc>
                <a:spcPts val="1420"/>
              </a:lnSpc>
            </a:pPr>
            <a:r>
              <a:rPr lang="de-DE" sz="1100" dirty="0"/>
              <a:t>und Freude am Kontakt mit anderen Menschen hast, freuen wir uns darauf, dich kennenzulernen! </a:t>
            </a:r>
          </a:p>
          <a:p>
            <a:pPr>
              <a:lnSpc>
                <a:spcPts val="1420"/>
              </a:lnSpc>
            </a:pPr>
            <a:r>
              <a:rPr lang="de-DE" sz="1100" dirty="0"/>
              <a:t>Bitte richte deine Bewerbung (per E-Mail, bevorzugt im Word- oder PDF-Format) an:</a:t>
            </a:r>
          </a:p>
          <a:p>
            <a:pPr>
              <a:lnSpc>
                <a:spcPts val="1420"/>
              </a:lnSpc>
            </a:pPr>
            <a:endParaRPr lang="de-DE" sz="1100" dirty="0"/>
          </a:p>
          <a:p>
            <a:pPr>
              <a:lnSpc>
                <a:spcPts val="1420"/>
              </a:lnSpc>
            </a:pPr>
            <a:r>
              <a:rPr lang="de-DE" sz="1100" b="1" dirty="0"/>
              <a:t>Praxis Dr. Muster | z.Hd. Name/Vorname | Musterstraße 44 | 12345 Musterstadt </a:t>
            </a:r>
            <a:endParaRPr lang="de-DE" sz="1100" dirty="0"/>
          </a:p>
          <a:p>
            <a:pPr>
              <a:lnSpc>
                <a:spcPts val="1420"/>
              </a:lnSpc>
            </a:pPr>
            <a:r>
              <a:rPr lang="de-DE" sz="1100" b="1" dirty="0"/>
              <a:t>Telefon: 12345 123456 | E-Mail: </a:t>
            </a:r>
            <a:r>
              <a:rPr lang="de-DE" sz="1100" b="1" dirty="0" err="1"/>
              <a:t>Dr-Muster@mail.com</a:t>
            </a:r>
            <a:r>
              <a:rPr lang="de-DE" sz="1100" b="1" dirty="0"/>
              <a:t> | </a:t>
            </a:r>
            <a:r>
              <a:rPr lang="de-DE" sz="1100" b="1" dirty="0" err="1"/>
              <a:t>www.praxis-dr-muster.de</a:t>
            </a:r>
            <a:endParaRPr lang="de-DE" sz="11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87C8633-144C-FA4C-B0DD-20F9F38424E0}"/>
              </a:ext>
            </a:extLst>
          </p:cNvPr>
          <p:cNvSpPr/>
          <p:nvPr/>
        </p:nvSpPr>
        <p:spPr>
          <a:xfrm>
            <a:off x="631379" y="3988725"/>
            <a:ext cx="2368405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100" b="1" dirty="0">
                <a:solidFill>
                  <a:srgbClr val="007C7E"/>
                </a:solidFill>
                <a:latin typeface="Calibri" panose="020F0502020204030204" pitchFamily="34" charset="0"/>
              </a:rPr>
              <a:t>zum 1. August 2021</a:t>
            </a:r>
            <a:endParaRPr lang="de-DE" sz="2100" dirty="0">
              <a:solidFill>
                <a:srgbClr val="007C7E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931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127</Words>
  <Application>Microsoft Macintosh PowerPoint</Application>
  <PresentationFormat>Benutzerdefiniert</PresentationFormat>
  <Paragraphs>31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Microsoft Office User</cp:lastModifiedBy>
  <cp:revision>3</cp:revision>
  <dcterms:created xsi:type="dcterms:W3CDTF">2021-03-15T10:23:23Z</dcterms:created>
  <dcterms:modified xsi:type="dcterms:W3CDTF">2021-03-15T10:41:47Z</dcterms:modified>
</cp:coreProperties>
</file>